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2" r:id="rId2"/>
    <p:sldId id="256" r:id="rId3"/>
    <p:sldId id="263" r:id="rId4"/>
    <p:sldId id="269" r:id="rId5"/>
    <p:sldId id="264" r:id="rId6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69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5407" autoAdjust="0"/>
  </p:normalViewPr>
  <p:slideViewPr>
    <p:cSldViewPr snapToGrid="0">
      <p:cViewPr varScale="1">
        <p:scale>
          <a:sx n="86" d="100"/>
          <a:sy n="86" d="100"/>
        </p:scale>
        <p:origin x="738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ECC86-DA20-44EB-B3FD-A9BB7F0383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AB4CEC-3422-42F0-988D-9FFBE3456B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0AE29C-B7E5-4AF8-A234-ED204BC1B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F4999-8A42-4A27-86CF-42AFBDF56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BD170E-A5C6-493D-B30F-CECEC05E8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65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76D40-EC83-4419-AA19-B16D0981A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5DB208-FFA7-4DC3-AF42-7F3BDDE43D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64C25-13F8-40F5-BB11-BEF8C7842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27100-91A9-4555-AD58-7C4F260B6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A0673D-1717-481B-A4D9-B35F5EDEF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31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A1D2EC-56C0-4FBA-AE23-791C3DCB22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9D4DDA-24E6-4661-AAAA-F87C2AF5F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FECD5-C0F6-42DD-9593-8426CAF62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BA564-E80F-41A4-A33F-813E19542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4983A-AFD3-4475-8763-EBB967CC4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113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54442-0E9C-4F3F-AA38-8E95D2797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9AA4E-E0D4-459E-BA22-2E0994508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0BB805-075C-4132-B9FB-5635B67F5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C1031-8B3B-4FE6-A1D0-EFB268418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BF10B-0DF0-4143-AE50-220A0A854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385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7E28E-132B-4539-9541-4483FD35A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9CF74-C5A5-44C0-A1D6-AB53A74C88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5883F-1812-4CDD-9679-11E358A93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E6C1A-0FA7-4FA7-9DD3-C6041D91D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0E80-C905-415E-98FA-8C9987F3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4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79BE0-5ACF-4445-893F-018392118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D0102-8D0B-492A-965A-E649723469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055E39-53A6-4856-93CF-FFA10CA88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B51A2B-EFD3-4CFB-B4A2-D6E1C9D9D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671CF-B37E-4517-BDD4-2719859E3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944A0F-F89F-4AA5-ABB3-DB20ADEDA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775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E8DFD-88D5-4B4C-A0B5-89644D116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EBB47-92BD-4AD8-9EAD-F804E8F47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EDF2EC-A6C8-4A78-A5D7-949B2F8F2C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AA5007-952B-4E34-9862-192AD62689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B456C5-505C-4DB7-9945-9E9D756BE4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75F61A-FC9F-45F0-929E-3864424BA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1AE778-3CD3-4B2E-B9E0-B46A81F3C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4076A1-DF54-40B5-B47E-CB013F001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843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40C2A-52AC-4BB8-88AD-E0FF39886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FD8451-C8B9-48B2-A9E9-AD83E35E9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6DFB69-655B-4D7C-ADC6-A9864BD2D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8AEDF6-567E-4ECB-B232-6CF6B60C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5458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EB6159-80B4-4811-A3AC-23BFDA948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455521-E51C-4A75-B0DF-69C32A751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0D3854-04B5-4AD3-8581-EB7CEDEFE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6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969A8-32CD-4A52-ACB1-F26BB09AC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08FF3-633C-4024-B97C-82404903F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CA7ACC-115C-4CE9-AC65-AEEEED0C3B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8212B6-B904-4A78-9F1A-E5AAB5535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E36D4F-86A3-415B-89E6-A639E4899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778EAE-9FC7-40B4-8FFA-5D270A299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185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929F-505E-4433-A48F-36068A657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D3359-3BC6-42C2-B47A-B5BE3D5F92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3D7807-E35F-41C6-8468-172A51B4E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979D36-6808-46A8-90DA-EAEA4CCB9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52863B-506B-4E6A-B3CB-52A2162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85D313-41D2-4711-9D51-AD6D0EC31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478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F78C7E-F41E-4445-A41D-69C2C0892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28D0D-7F0F-4F4C-8721-4067B521E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459199-5310-4AC1-B81F-8195E68EF1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28BE95-FEF4-4233-9A18-F173BC0A86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37CBEF-A7FB-41A8-926B-2A6A68B675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286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3E6818E-096D-407B-88C2-099B09FB52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40904"/>
            <a:ext cx="9144000" cy="1013853"/>
          </a:xfrm>
        </p:spPr>
        <p:txBody>
          <a:bodyPr>
            <a:normAutofit/>
          </a:bodyPr>
          <a:lstStyle/>
          <a:p>
            <a:pPr rtl="0"/>
            <a:r>
              <a:rPr lang="en-US" sz="4800" b="1" dirty="0">
                <a:cs typeface="B Titr" panose="00000700000000000000" pitchFamily="2" charset="-78"/>
              </a:rPr>
              <a:t>Title</a:t>
            </a:r>
            <a:endParaRPr lang="fa-IR" sz="6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273299"/>
          </a:xfrm>
        </p:spPr>
        <p:txBody>
          <a:bodyPr/>
          <a:lstStyle/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>
                <a:cs typeface="B Nazanin" panose="00000400000000000000" pitchFamily="2" charset="-78"/>
              </a:rPr>
              <a:t>Author Profile</a:t>
            </a:r>
            <a:endParaRPr lang="fa-IR" b="1" dirty="0">
              <a:cs typeface="B Nazanin" panose="00000400000000000000" pitchFamily="2" charset="-78"/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321109"/>
            <a:ext cx="10749516" cy="4957027"/>
          </a:xfrm>
        </p:spPr>
        <p:txBody>
          <a:bodyPr>
            <a:normAutofit/>
          </a:bodyPr>
          <a:lstStyle/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Please enter only important and general titles and information in your presentation pages and avoid typing long texts.</a:t>
            </a:r>
          </a:p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Do not change the settings of the electronic oral presentation template file, including font type, size and color.</a:t>
            </a:r>
          </a:p>
          <a:p>
            <a:pPr algn="l" rtl="0">
              <a:spcBef>
                <a:spcPts val="8165"/>
              </a:spcBef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The number of slides should be between 15 and 20.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66074"/>
            <a:ext cx="10749516" cy="4934725"/>
          </a:xfrm>
        </p:spPr>
        <p:txBody>
          <a:bodyPr>
            <a:normAutofit/>
          </a:bodyPr>
          <a:lstStyle/>
          <a:p>
            <a:pPr marL="0" indent="0" algn="l" rtl="0">
              <a:spcBef>
                <a:spcPts val="8165"/>
              </a:spcBef>
              <a:buNone/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Click to enter text.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87446FE-DEC9-4286-8E59-0ACC05F4656C}"/>
              </a:ext>
            </a:extLst>
          </p:cNvPr>
          <p:cNvSpPr txBox="1">
            <a:spLocks/>
          </p:cNvSpPr>
          <p:nvPr/>
        </p:nvSpPr>
        <p:spPr>
          <a:xfrm>
            <a:off x="721242" y="1466074"/>
            <a:ext cx="10749516" cy="493472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8165"/>
              </a:spcBef>
              <a:buFont typeface="Arial" panose="020B0604020202020204" pitchFamily="34" charset="0"/>
              <a:buNone/>
            </a:pPr>
            <a:r>
              <a:rPr lang="en-US" sz="1600" dirty="0">
                <a:latin typeface="IPT.Mitra" panose="00000400000000000000" pitchFamily="2" charset="2"/>
                <a:cs typeface="B Zar" panose="00000400000000000000" pitchFamily="2" charset="-78"/>
              </a:rPr>
              <a:t>Voice</a:t>
            </a:r>
            <a:endParaRPr lang="fa-IR" sz="16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5603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</TotalTime>
  <Words>64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IPT.Mitra</vt:lpstr>
      <vt:lpstr>Office Theme</vt:lpstr>
      <vt:lpstr>PowerPoint Presentation</vt:lpstr>
      <vt:lpstr>Title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IT_Raymand</cp:lastModifiedBy>
  <cp:revision>39</cp:revision>
  <dcterms:created xsi:type="dcterms:W3CDTF">2018-02-17T09:00:12Z</dcterms:created>
  <dcterms:modified xsi:type="dcterms:W3CDTF">2023-08-19T07:04:19Z</dcterms:modified>
</cp:coreProperties>
</file>