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72" r:id="rId5"/>
    <p:sldId id="270" r:id="rId6"/>
    <p:sldId id="269" r:id="rId7"/>
    <p:sldId id="273" r:id="rId8"/>
    <p:sldId id="271" r:id="rId9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2"/>
            <p14:sldId id="270"/>
            <p14:sldId id="269"/>
            <p14:sldId id="273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6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48121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11771"/>
            <a:ext cx="9144000" cy="2273299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rtl="1"/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0"/>
            <a:ext cx="10749516" cy="4897031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0"/>
            <a:ext cx="10749516" cy="4897031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8022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0"/>
            <a:ext cx="10749516" cy="4897031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0460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4875766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14120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4875766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413557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4875766"/>
          </a:xfrm>
        </p:spPr>
        <p:txBody>
          <a:bodyPr/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.....</a:t>
            </a:r>
          </a:p>
        </p:txBody>
      </p:sp>
    </p:spTree>
    <p:extLst>
      <p:ext uri="{BB962C8B-B14F-4D97-AF65-F5344CB8AC3E}">
        <p14:creationId xmlns:p14="http://schemas.microsoft.com/office/powerpoint/2010/main" val="156457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</TotalTime>
  <Words>209</Words>
  <Application>Microsoft Office PowerPoint</Application>
  <PresentationFormat>Widescreen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IPT.Mitra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IT_Raymand</cp:lastModifiedBy>
  <cp:revision>45</cp:revision>
  <dcterms:created xsi:type="dcterms:W3CDTF">2018-02-17T09:00:12Z</dcterms:created>
  <dcterms:modified xsi:type="dcterms:W3CDTF">2023-08-19T07:05:24Z</dcterms:modified>
</cp:coreProperties>
</file>